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7" r:id="rId10"/>
    <p:sldId id="261" r:id="rId11"/>
    <p:sldId id="268" r:id="rId12"/>
    <p:sldId id="269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5027-74F6-4315-A7C4-8B49F4C3E956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1F814-6A1E-4BE9-80D9-F73A93522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1F814-6A1E-4BE9-80D9-F73A935221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5649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Проект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«Маленькие сказочники»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7812360" cy="27089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Продолжительность проекта- краткосрочный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Возраст детей- 5-6-лет.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Возрастная группа- старшая.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Сроки реализации- с 29 ноября по 06 декабря 2021 г.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МБДОУ25\Desktop\работа\КАРТИНКИ\ГНОМЫ\26070462493225.jpg"/>
          <p:cNvPicPr>
            <a:picLocks noChangeAspect="1" noChangeArrowheads="1"/>
          </p:cNvPicPr>
          <p:nvPr/>
        </p:nvPicPr>
        <p:blipFill>
          <a:blip r:embed="rId2" cstate="print"/>
          <a:srcRect l="30240" t="16350" r="31121"/>
          <a:stretch>
            <a:fillRect/>
          </a:stretch>
        </p:blipFill>
        <p:spPr bwMode="auto">
          <a:xfrm>
            <a:off x="179512" y="4509120"/>
            <a:ext cx="1448811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608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Ожидаемый </a:t>
            </a:r>
            <a:r>
              <a:rPr lang="ru-RU" b="1" dirty="0" smtClean="0"/>
              <a:t>результат: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Книга  сказок «Маленькие сказочники».</a:t>
            </a:r>
          </a:p>
          <a:p>
            <a:r>
              <a:rPr lang="ru-RU" dirty="0" smtClean="0"/>
              <a:t>Эффекты:</a:t>
            </a:r>
          </a:p>
          <a:p>
            <a:r>
              <a:rPr lang="ru-RU" dirty="0" smtClean="0"/>
              <a:t>У </a:t>
            </a:r>
            <a:r>
              <a:rPr lang="ru-RU" b="1" dirty="0" smtClean="0"/>
              <a:t>детей </a:t>
            </a:r>
            <a:r>
              <a:rPr lang="ru-RU" dirty="0" smtClean="0"/>
              <a:t>старшей группы стала более развита монологическая речь.</a:t>
            </a:r>
          </a:p>
          <a:p>
            <a:r>
              <a:rPr lang="ru-RU" b="1" dirty="0" smtClean="0"/>
              <a:t>Воспитатели</a:t>
            </a:r>
            <a:r>
              <a:rPr lang="ru-RU" dirty="0" smtClean="0"/>
              <a:t> повысили свою проектную и методическую компетентность; установили  более тесные отношения с семьями воспитанников. </a:t>
            </a:r>
          </a:p>
          <a:p>
            <a:r>
              <a:rPr lang="ru-RU" b="1" dirty="0" smtClean="0"/>
              <a:t>Библиотечный работник </a:t>
            </a:r>
            <a:r>
              <a:rPr lang="ru-RU" dirty="0" smtClean="0"/>
              <a:t>повысил свою компетентность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содержания работы по ознакомлению дошкольников с художественной культурой, </a:t>
            </a:r>
            <a:r>
              <a:rPr lang="ru-RU" dirty="0" smtClean="0"/>
              <a:t>заинтересовал детей разнообразием книг.</a:t>
            </a:r>
          </a:p>
          <a:p>
            <a:r>
              <a:rPr lang="ru-RU" b="1" dirty="0" smtClean="0"/>
              <a:t>Модератор </a:t>
            </a:r>
            <a:r>
              <a:rPr lang="ru-RU" dirty="0" smtClean="0"/>
              <a:t>усовершенствовал опыт создания и размещения проекта  на образовательных сайтах,  приобрел навык общения с другими участниками проекта. </a:t>
            </a:r>
          </a:p>
          <a:p>
            <a:r>
              <a:rPr lang="ru-RU" b="1" dirty="0" smtClean="0"/>
              <a:t>Родители </a:t>
            </a:r>
            <a:r>
              <a:rPr lang="ru-RU" dirty="0" smtClean="0"/>
              <a:t>расширили знания в правильном подходе к ознакомлению детей с художественной литературой, стали принимать больше участия в жизни группы, уделять больше времени чтению книг детям.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45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в детском саду в условиях пандемии.</a:t>
            </a:r>
          </a:p>
          <a:p>
            <a:r>
              <a:rPr lang="ru-RU" dirty="0" smtClean="0"/>
              <a:t>Пассивное участие родителей в жизни группы детского сада.</a:t>
            </a:r>
          </a:p>
          <a:p>
            <a:r>
              <a:rPr lang="ru-RU" dirty="0" smtClean="0"/>
              <a:t> Потеря мотивации у детей к проекту.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475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преодоления рисков.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Перевод проекта в онлайн-формат (на платформе Зум, </a:t>
            </a:r>
            <a:r>
              <a:rPr lang="ru-RU" dirty="0" err="1" smtClean="0"/>
              <a:t>Ютуб</a:t>
            </a:r>
            <a:r>
              <a:rPr lang="ru-RU" dirty="0" smtClean="0"/>
              <a:t>, </a:t>
            </a:r>
            <a:r>
              <a:rPr lang="ru-RU" dirty="0" err="1" smtClean="0"/>
              <a:t>мессенджеры</a:t>
            </a:r>
            <a:r>
              <a:rPr lang="ru-RU" dirty="0" smtClean="0"/>
              <a:t> и социальные </a:t>
            </a:r>
            <a:r>
              <a:rPr lang="ru-RU" dirty="0"/>
              <a:t>сети, в виде </a:t>
            </a:r>
            <a:r>
              <a:rPr lang="ru-RU" dirty="0" err="1"/>
              <a:t>вебинара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Активные формы взаимодействия с семьями (дни открытых дверей, консультации, буклеты в приемную)</a:t>
            </a:r>
          </a:p>
          <a:p>
            <a:r>
              <a:rPr lang="ru-RU" dirty="0" smtClean="0"/>
              <a:t>Включение новых методов мотивации (театрализация, озвучивание мультфильмов)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666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Проектная группа: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Трещенко  Т.А.</a:t>
            </a:r>
          </a:p>
          <a:p>
            <a:r>
              <a:rPr lang="ru-RU" dirty="0" smtClean="0"/>
              <a:t>Овчинникова  О.И.</a:t>
            </a:r>
          </a:p>
          <a:p>
            <a:r>
              <a:rPr lang="ru-RU" dirty="0" err="1" smtClean="0"/>
              <a:t>Битиньш</a:t>
            </a:r>
            <a:r>
              <a:rPr lang="ru-RU" dirty="0" smtClean="0"/>
              <a:t>  А.В.</a:t>
            </a:r>
          </a:p>
          <a:p>
            <a:r>
              <a:rPr lang="ru-RU" dirty="0" err="1" smtClean="0"/>
              <a:t>Антоненко</a:t>
            </a:r>
            <a:r>
              <a:rPr lang="ru-RU" dirty="0" smtClean="0"/>
              <a:t>  Н.И.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20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А</a:t>
            </a:r>
            <a:r>
              <a:rPr lang="ru-RU" b="1" dirty="0" smtClean="0"/>
              <a:t>ктуальность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соответствии с требованиями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ФГОС ДО (ст. 2 п. 2.6)  «…развитие речи включает монологическую речь…». </a:t>
            </a:r>
          </a:p>
          <a:p>
            <a:r>
              <a:rPr lang="ru-RU" dirty="0" smtClean="0"/>
              <a:t>В старшей группе «Звёздочки» детского сада №2 «Колокольчик», применяя методы диагностики, у 55%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/>
              <a:t>детей </a:t>
            </a:r>
            <a:r>
              <a:rPr lang="ru-RU" dirty="0" smtClean="0"/>
              <a:t>было выявлено недостаточность развитости монологической речи детей.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Благодаря педагогическому наблюдению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за развитием монологической речи детей старшей группы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r>
              <a:rPr lang="ru-RU" dirty="0" smtClean="0"/>
              <a:t> выявлено недостаточность развития монологической речи у 6 из 13 детей.</a:t>
            </a:r>
          </a:p>
          <a:p>
            <a:r>
              <a:rPr lang="ru-RU" dirty="0" smtClean="0"/>
              <a:t>  В группе недостаточно созданы условия для полноценного развития монологической речи у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03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Проблема: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Низкий уровень развития монологической речи у детей старшей группы «Звёздочки».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54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Цель проекта: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оздание книги сказок «Маленькие сказочники</a:t>
            </a:r>
            <a:r>
              <a:rPr lang="ru-RU" dirty="0"/>
              <a:t>» </a:t>
            </a:r>
            <a:r>
              <a:rPr lang="ru-RU" dirty="0" smtClean="0"/>
              <a:t>для развития монологической </a:t>
            </a:r>
            <a:r>
              <a:rPr lang="ru-RU" dirty="0"/>
              <a:t>речи у детей старшей группы </a:t>
            </a:r>
            <a:r>
              <a:rPr lang="ru-RU" dirty="0" smtClean="0"/>
              <a:t>«Звёздочки».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97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проекта: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Выстроить и обеспечить взаимодействие со всеми участниками проекта.</a:t>
            </a:r>
          </a:p>
          <a:p>
            <a:r>
              <a:rPr lang="ru-RU" dirty="0" smtClean="0"/>
              <a:t>Организовать методическое и управленческое сопровождение проекта.</a:t>
            </a:r>
          </a:p>
          <a:p>
            <a:r>
              <a:rPr lang="ru-RU" dirty="0" smtClean="0"/>
              <a:t>Обеспечить материально-техническую базу проекта.</a:t>
            </a:r>
          </a:p>
          <a:p>
            <a:r>
              <a:rPr lang="ru-RU" dirty="0" smtClean="0"/>
              <a:t>Обеспечить информационное сопровождение проекта.</a:t>
            </a:r>
          </a:p>
          <a:p>
            <a:r>
              <a:rPr lang="ru-RU" dirty="0" smtClean="0"/>
              <a:t>Обеспечить взаимодействие с социальными партнерами (библиотекарь)</a:t>
            </a:r>
          </a:p>
        </p:txBody>
      </p:sp>
    </p:spTree>
    <p:extLst>
      <p:ext uri="{BB962C8B-B14F-4D97-AF65-F5344CB8AC3E}">
        <p14:creationId xmlns:p14="http://schemas.microsoft.com/office/powerpoint/2010/main" xmlns="" val="37990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787208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 реализации проекта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9330139"/>
              </p:ext>
            </p:extLst>
          </p:nvPr>
        </p:nvGraphicFramePr>
        <p:xfrm>
          <a:off x="457200" y="883202"/>
          <a:ext cx="8229600" cy="5716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16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70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Основные мероприятия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Срок (периодичность) исполнения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Результат 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Ответственные/ участники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884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Подготовительный этап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6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Родительское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собрание.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26.11. 2021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Протокол родительского собрания.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Создана</a:t>
                      </a:r>
                      <a:r>
                        <a:rPr lang="ru-RU" sz="14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проектная группа.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 /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4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Заседание проектной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Разработан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Проектная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совет ДОУ.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Протокол согласования проекта «Маленькие сказочники» в старшей группе детского сада.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Проектная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группа/ Администрация.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3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Размещение на сайте детского сада, в группе вайбер.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Рекламный пост начала </a:t>
                      </a: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Ответственный модератор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5286830"/>
              </p:ext>
            </p:extLst>
          </p:nvPr>
        </p:nvGraphicFramePr>
        <p:xfrm>
          <a:off x="0" y="-873803"/>
          <a:ext cx="9144000" cy="724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60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027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Основной этап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8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Экскурсия в библиотеку.</a:t>
                      </a:r>
                      <a:r>
                        <a:rPr lang="ru-RU" sz="1400" i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Встречи в читальном зале детской библиотеки по теме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Сказки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детям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(выставка книг, краткий обзор).</a:t>
                      </a:r>
                      <a:endParaRPr lang="ru-RU" sz="1400" i="1" dirty="0" smtClean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29.11.21.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«Доска предпочтений» (выбор смайлика (Веселый,</a:t>
                      </a:r>
                      <a:r>
                        <a:rPr lang="ru-RU" sz="14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грустный) при обсуждении экскурсии). 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Библиотекарь, воспитатели/Родители, дети.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Рассматривание иллюстраций книг,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принесенных из дома.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29.11.21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Выставка любимых сказок.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Воспитатели/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Родители, дети.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Утренний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круг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Рассказ  детьми любимой сказки.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Фото-, видеоотчет.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Воспитатели, модератор/ Дети,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родители.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«Учимся сочинять сказку»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Знакомство детей со  структурой сказки,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используя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мнемотаблицы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30.11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Картотека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мнемотаблиц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структуре «Сказка»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Воспитатели/Дети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Учитель-логопед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6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Прослушивание музыкальных сказок совместно с музыкальным руководителем. Сочинение сказок,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совместно с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родителями,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групповой книги сказок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(Задание на дом 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01.12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Аудио-_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видеозапись.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Сказки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придуманные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детьми совместно с родителями.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музыкальный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руководитель,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модератор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/Родители, дети.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Утренний круг.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Представление  детьми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своих сказок.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02.12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Видео-,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фотоотчет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Воспитатели, модератор / Дети.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Конкурс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среди семей на лучшую обложку групповой книги сказок. (выбирают дети)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Сделана обложка книги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Проектная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группа/ Дети, воспитатели.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Мастерская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оформлению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своей странички 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для книги сказок.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 гостях у сказки» чаепитие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06.12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Книга сказок, оформленная детскими иллюстрациями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Презентация детьми книги.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 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2731867"/>
              </p:ext>
            </p:extLst>
          </p:nvPr>
        </p:nvGraphicFramePr>
        <p:xfrm>
          <a:off x="428596" y="357166"/>
          <a:ext cx="8229600" cy="581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819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Заключительный этап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Педагогическая диагностика.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Диагностика на начало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Мониторинг по динамике развития монологической речи детей старшей группы.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9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Заседание проектной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группы.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29.11.2021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Фото-, видеоматериалы.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Проектная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группа, модератор.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9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совет.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03.12.2021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Презентация результатов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проекта.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Проектная группа/Администрация, педагоги ДОУ.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73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Размещение информации на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сайте ДОУ,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Вайбер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04.12.2021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Фотоотчет о проделанной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работе на сайте ДОУ,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в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Вайбере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для родителей.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Модератор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36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Выступление на районом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методическом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объединении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15.12.2021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Публикация  материала на  общеобразовательных порталах.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Воспитатели,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модератор.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0793762"/>
              </p:ext>
            </p:extLst>
          </p:nvPr>
        </p:nvGraphicFramePr>
        <p:xfrm>
          <a:off x="1" y="692695"/>
          <a:ext cx="9143998" cy="604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5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2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283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318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5939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Имеющиеся ресурсы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Запрашиваемые ресурсы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481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Кадровые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Воспитатели.</a:t>
                      </a:r>
                    </a:p>
                    <a:p>
                      <a:r>
                        <a:rPr lang="ru-RU" dirty="0" smtClean="0"/>
                        <a:t>Администрация ДОУ.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Модератор. </a:t>
                      </a:r>
                    </a:p>
                    <a:p>
                      <a:r>
                        <a:rPr lang="ru-RU" dirty="0" smtClean="0"/>
                        <a:t>Библиотекарь.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Методическая литература.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err="1" smtClean="0"/>
                        <a:t>Броширатор</a:t>
                      </a:r>
                      <a:r>
                        <a:rPr lang="ru-RU" dirty="0" smtClean="0"/>
                        <a:t> 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baseline="0" dirty="0" smtClean="0"/>
                        <a:t>Лимитный тариф интернета (1200 рублей).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Наличие компьютера.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- Художественная литература.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538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Материально-технические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Канцелярия.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Мнемотаблицы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Альбомы</a:t>
                      </a:r>
                      <a:r>
                        <a:rPr lang="ru-RU" baseline="0" dirty="0" smtClean="0"/>
                        <a:t> для рисования (13 штук по 40 рублей),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 краски  гуашь (5 пачек по 120 рублей), кисточки беличьи (30 штук по 20 рублей), карандаши простые (30 штук по 10 рублей).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856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Информационно-методические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Сайт ДОУ.</a:t>
                      </a:r>
                    </a:p>
                    <a:p>
                      <a:r>
                        <a:rPr lang="ru-RU" dirty="0" err="1" smtClean="0"/>
                        <a:t>Мессенджеры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Социальные сети.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- интернет- ресурсы.</a:t>
                      </a:r>
                    </a:p>
                    <a:p>
                      <a:r>
                        <a:rPr lang="ru-RU" dirty="0" smtClean="0"/>
                        <a:t>- Платный сайт для публикаций</a:t>
                      </a:r>
                      <a:r>
                        <a:rPr lang="ru-RU" baseline="0" dirty="0" smtClean="0"/>
                        <a:t> проекта (1000 рублей)</a:t>
                      </a:r>
                      <a:r>
                        <a:rPr lang="ru-RU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51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Финансовые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Стимулирующий фонд.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 Итого 4220 рублей.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1371</TotalTime>
  <Words>944</Words>
  <Application>Microsoft Office PowerPoint</Application>
  <PresentationFormat>Экран (4:3)</PresentationFormat>
  <Paragraphs>192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Проект  «Маленькие сказочники»</vt:lpstr>
      <vt:lpstr>Актуальность</vt:lpstr>
      <vt:lpstr>Проблема:</vt:lpstr>
      <vt:lpstr>Цель проекта:</vt:lpstr>
      <vt:lpstr>Задачи проекта: </vt:lpstr>
      <vt:lpstr>План реализации проекта</vt:lpstr>
      <vt:lpstr> </vt:lpstr>
      <vt:lpstr>Слайд 8</vt:lpstr>
      <vt:lpstr>Ресурсы.</vt:lpstr>
      <vt:lpstr>Ожидаемый результат:</vt:lpstr>
      <vt:lpstr>Риски.</vt:lpstr>
      <vt:lpstr>Пути преодоления рисков.</vt:lpstr>
      <vt:lpstr>Проектная группа: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«Маленькие сказочники»</dc:title>
  <dc:creator>1</dc:creator>
  <cp:lastModifiedBy>user</cp:lastModifiedBy>
  <cp:revision>61</cp:revision>
  <dcterms:created xsi:type="dcterms:W3CDTF">2021-10-27T08:50:21Z</dcterms:created>
  <dcterms:modified xsi:type="dcterms:W3CDTF">2022-01-24T15:50:17Z</dcterms:modified>
</cp:coreProperties>
</file>